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861" r:id="rId2"/>
    <p:sldId id="1186" r:id="rId3"/>
    <p:sldId id="1187" r:id="rId4"/>
    <p:sldId id="1188" r:id="rId5"/>
    <p:sldId id="1189" r:id="rId6"/>
    <p:sldId id="1190" r:id="rId7"/>
    <p:sldId id="1191" r:id="rId8"/>
    <p:sldId id="1183" r:id="rId9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3" autoAdjust="0"/>
    <p:restoredTop sz="72837" autoAdjust="0"/>
  </p:normalViewPr>
  <p:slideViewPr>
    <p:cSldViewPr>
      <p:cViewPr varScale="1">
        <p:scale>
          <a:sx n="152" d="100"/>
          <a:sy n="152" d="100"/>
        </p:scale>
        <p:origin x="176" y="81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97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59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262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000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38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44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709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Timothy 2:8-15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desire then that in every place the men should pray, lifting holy hands without anger or quarrelling;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likewise also that women should adorn themselves in respectable apparel, with modesty and self-control, not with braided hair and gold or pearls or costly attire,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with what is proper for women who profess godliness — with good works.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 a woman learn quietly with all submissiveness.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do not permit a woman to teach or to exercise authority over a man;  rather, she is to remain quiet.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Adam was formed first, then Eve;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Adam was not deceived, but the woman was deceived and became a transgressor.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 she will be saved through childbearing — if they continue in faith and love and holiness, with self-control.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06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Men be Holy Men   &amp;   Women be Holy Women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150098" y="395891"/>
            <a:ext cx="5580112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respectable apparel;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modesty;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self-control;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what is proper for women who profess godliness;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good works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FE9F2-A759-944B-B18B-D799EFF36888}"/>
              </a:ext>
            </a:extLst>
          </p:cNvPr>
          <p:cNvSpPr txBox="1"/>
          <p:nvPr/>
        </p:nvSpPr>
        <p:spPr>
          <a:xfrm>
            <a:off x="59708" y="796371"/>
            <a:ext cx="3078090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should be more concerned about our spiritual adornment than our outer adornment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F54276-F33E-DB40-A358-CB259E0E86C7}"/>
              </a:ext>
            </a:extLst>
          </p:cNvPr>
          <p:cNvSpPr/>
          <p:nvPr/>
        </p:nvSpPr>
        <p:spPr>
          <a:xfrm>
            <a:off x="429747" y="4791670"/>
            <a:ext cx="8267027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women should adorn themselves in respectable apparel, with modesty and self-control, not with braided hair and gold or pearls or costly attire,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with what is proper for women who profess godliness — with good works.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0" y="396261"/>
            <a:ext cx="320384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what one wears: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45C39D-F786-6A08-F4A6-4803C3008D76}"/>
              </a:ext>
            </a:extLst>
          </p:cNvPr>
          <p:cNvSpPr txBox="1"/>
          <p:nvPr/>
        </p:nvSpPr>
        <p:spPr>
          <a:xfrm>
            <a:off x="539552" y="1764691"/>
            <a:ext cx="815722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desire to be desired.  Some find their worth in how they look.  </a:t>
            </a:r>
          </a:p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 loves us as we simply are  (without the designer clothes &amp; the bling)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642AD6-7A84-735F-FEAF-6EEB4779B859}"/>
              </a:ext>
            </a:extLst>
          </p:cNvPr>
          <p:cNvSpPr txBox="1"/>
          <p:nvPr/>
        </p:nvSpPr>
        <p:spPr>
          <a:xfrm>
            <a:off x="899592" y="2411426"/>
            <a:ext cx="700251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form of ostentation (showiness) detracts from the purpose of worship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DAB69E-E2CF-C9EC-0FCB-98BCD71D5FA2}"/>
              </a:ext>
            </a:extLst>
          </p:cNvPr>
          <p:cNvSpPr txBox="1"/>
          <p:nvPr/>
        </p:nvSpPr>
        <p:spPr>
          <a:xfrm>
            <a:off x="-10821" y="2780758"/>
            <a:ext cx="914816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love others in the church by dressing respectably and with modesty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95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" grpId="0" animBg="1"/>
      <p:bldP spid="17" grpId="0" animBg="1"/>
      <p:bldP spid="19" grpId="0"/>
      <p:bldP spid="9" grpId="0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Men be Holy Men   &amp;   Women be Holy Women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158838" y="328617"/>
            <a:ext cx="5580112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respectable apparel;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modesty;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self-control;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what is proper for women who profess godliness;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good works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FE9F2-A759-944B-B18B-D799EFF36888}"/>
              </a:ext>
            </a:extLst>
          </p:cNvPr>
          <p:cNvSpPr txBox="1"/>
          <p:nvPr/>
        </p:nvSpPr>
        <p:spPr>
          <a:xfrm>
            <a:off x="68448" y="729097"/>
            <a:ext cx="3078090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should be more concerned about our spiritual adornment than our outer adornment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F54276-F33E-DB40-A358-CB259E0E86C7}"/>
              </a:ext>
            </a:extLst>
          </p:cNvPr>
          <p:cNvSpPr/>
          <p:nvPr/>
        </p:nvSpPr>
        <p:spPr>
          <a:xfrm>
            <a:off x="1043608" y="5313802"/>
            <a:ext cx="565442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a woman learn quietly with all submissiveness.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8740" y="328987"/>
            <a:ext cx="320384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what one wears: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45C39D-F786-6A08-F4A6-4803C3008D76}"/>
              </a:ext>
            </a:extLst>
          </p:cNvPr>
          <p:cNvSpPr txBox="1"/>
          <p:nvPr/>
        </p:nvSpPr>
        <p:spPr>
          <a:xfrm>
            <a:off x="548292" y="1697417"/>
            <a:ext cx="815722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desire to be desired.  Some find their worth in how they look.  </a:t>
            </a:r>
          </a:p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 loves us as we simply are  (without the designer clothes &amp; the bling)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642AD6-7A84-735F-FEAF-6EEB4779B859}"/>
              </a:ext>
            </a:extLst>
          </p:cNvPr>
          <p:cNvSpPr txBox="1"/>
          <p:nvPr/>
        </p:nvSpPr>
        <p:spPr>
          <a:xfrm>
            <a:off x="908332" y="2344152"/>
            <a:ext cx="700251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form of ostentation (showiness) detracts from the purpose of worship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DAB69E-E2CF-C9EC-0FCB-98BCD71D5FA2}"/>
              </a:ext>
            </a:extLst>
          </p:cNvPr>
          <p:cNvSpPr txBox="1"/>
          <p:nvPr/>
        </p:nvSpPr>
        <p:spPr>
          <a:xfrm>
            <a:off x="-2081" y="2713484"/>
            <a:ext cx="914816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love others in the church by dressing respectably and with modesty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1C1DD9A-D1E9-5E4B-F9DF-A057A30ECC48}"/>
              </a:ext>
            </a:extLst>
          </p:cNvPr>
          <p:cNvCxnSpPr/>
          <p:nvPr/>
        </p:nvCxnSpPr>
        <p:spPr>
          <a:xfrm>
            <a:off x="68448" y="3082816"/>
            <a:ext cx="8968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60A679-64B7-F47D-95CC-16619B456D78}"/>
              </a:ext>
            </a:extLst>
          </p:cNvPr>
          <p:cNvSpPr txBox="1"/>
          <p:nvPr/>
        </p:nvSpPr>
        <p:spPr>
          <a:xfrm>
            <a:off x="8740" y="3105743"/>
            <a:ext cx="902775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Learning, Teaching and Authority.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85F7F4-37C6-721E-3FE2-C57BC89E56F4}"/>
              </a:ext>
            </a:extLst>
          </p:cNvPr>
          <p:cNvSpPr txBox="1"/>
          <p:nvPr/>
        </p:nvSpPr>
        <p:spPr>
          <a:xfrm>
            <a:off x="12966" y="3407376"/>
            <a:ext cx="9122293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‘submissive’ is an attitude of the heart. We submit out of reverence to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submit to quietly learning</a:t>
            </a:r>
          </a:p>
        </p:txBody>
      </p:sp>
    </p:spTree>
    <p:extLst>
      <p:ext uri="{BB962C8B-B14F-4D97-AF65-F5344CB8AC3E}">
        <p14:creationId xmlns:p14="http://schemas.microsoft.com/office/powerpoint/2010/main" val="331499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Men be Holy Men   &amp;   Women be Holy Women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158838" y="328617"/>
            <a:ext cx="5580112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respectable apparel;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modesty;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self-control;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what is proper for women who profess godliness;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good works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FE9F2-A759-944B-B18B-D799EFF36888}"/>
              </a:ext>
            </a:extLst>
          </p:cNvPr>
          <p:cNvSpPr txBox="1"/>
          <p:nvPr/>
        </p:nvSpPr>
        <p:spPr>
          <a:xfrm>
            <a:off x="68448" y="729097"/>
            <a:ext cx="3078090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should be more concerned about our spiritual adornment than our outer adornment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F54276-F33E-DB40-A358-CB259E0E86C7}"/>
              </a:ext>
            </a:extLst>
          </p:cNvPr>
          <p:cNvSpPr/>
          <p:nvPr/>
        </p:nvSpPr>
        <p:spPr>
          <a:xfrm>
            <a:off x="1115616" y="5062847"/>
            <a:ext cx="619268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do not permit a woman to teach or to exercise authority over a man;  rather, she is to remain quiet.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8740" y="328987"/>
            <a:ext cx="320384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what one wears: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45C39D-F786-6A08-F4A6-4803C3008D76}"/>
              </a:ext>
            </a:extLst>
          </p:cNvPr>
          <p:cNvSpPr txBox="1"/>
          <p:nvPr/>
        </p:nvSpPr>
        <p:spPr>
          <a:xfrm>
            <a:off x="548292" y="1697417"/>
            <a:ext cx="815722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desire to be desired.  Some find their worth in how they look.  </a:t>
            </a:r>
          </a:p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 loves us as we simply are  (without the designer clothes &amp; the bling)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642AD6-7A84-735F-FEAF-6EEB4779B859}"/>
              </a:ext>
            </a:extLst>
          </p:cNvPr>
          <p:cNvSpPr txBox="1"/>
          <p:nvPr/>
        </p:nvSpPr>
        <p:spPr>
          <a:xfrm>
            <a:off x="908332" y="2344152"/>
            <a:ext cx="700251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form of ostentation (showiness) detracts from the purpose of worship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DAB69E-E2CF-C9EC-0FCB-98BCD71D5FA2}"/>
              </a:ext>
            </a:extLst>
          </p:cNvPr>
          <p:cNvSpPr txBox="1"/>
          <p:nvPr/>
        </p:nvSpPr>
        <p:spPr>
          <a:xfrm>
            <a:off x="-2081" y="2713484"/>
            <a:ext cx="914816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love others in the church by dressing respectably and with modesty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1C1DD9A-D1E9-5E4B-F9DF-A057A30ECC48}"/>
              </a:ext>
            </a:extLst>
          </p:cNvPr>
          <p:cNvCxnSpPr/>
          <p:nvPr/>
        </p:nvCxnSpPr>
        <p:spPr>
          <a:xfrm>
            <a:off x="68448" y="3082816"/>
            <a:ext cx="8968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60A679-64B7-F47D-95CC-16619B456D78}"/>
              </a:ext>
            </a:extLst>
          </p:cNvPr>
          <p:cNvSpPr txBox="1"/>
          <p:nvPr/>
        </p:nvSpPr>
        <p:spPr>
          <a:xfrm>
            <a:off x="8740" y="3105743"/>
            <a:ext cx="902775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Learning, Teaching and Authority.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85F7F4-37C6-721E-3FE2-C57BC89E56F4}"/>
              </a:ext>
            </a:extLst>
          </p:cNvPr>
          <p:cNvSpPr txBox="1"/>
          <p:nvPr/>
        </p:nvSpPr>
        <p:spPr>
          <a:xfrm>
            <a:off x="12966" y="3407376"/>
            <a:ext cx="9122293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‘submissive’ is an attitude of the heart. We submit out of reverence to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submit to quietly learning.  A woman is not to be teaching men.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saying women can never teach or that women have to always be silent.</a:t>
            </a:r>
          </a:p>
        </p:txBody>
      </p:sp>
    </p:spTree>
    <p:extLst>
      <p:ext uri="{BB962C8B-B14F-4D97-AF65-F5344CB8AC3E}">
        <p14:creationId xmlns:p14="http://schemas.microsoft.com/office/powerpoint/2010/main" val="122232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Men be Holy Men   &amp;   Women be Holy Women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637021" y="447674"/>
            <a:ext cx="539108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respectable apparel;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modesty;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what is proper for women who profess godliness;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FE9F2-A759-944B-B18B-D799EFF36888}"/>
              </a:ext>
            </a:extLst>
          </p:cNvPr>
          <p:cNvSpPr txBox="1"/>
          <p:nvPr/>
        </p:nvSpPr>
        <p:spPr>
          <a:xfrm>
            <a:off x="94958" y="644287"/>
            <a:ext cx="3078090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should be more concerned about our spiritual adornment than our outer adornment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F54276-F33E-DB40-A358-CB259E0E86C7}"/>
              </a:ext>
            </a:extLst>
          </p:cNvPr>
          <p:cNvSpPr/>
          <p:nvPr/>
        </p:nvSpPr>
        <p:spPr>
          <a:xfrm>
            <a:off x="1115616" y="5099447"/>
            <a:ext cx="7344816" cy="61555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Adam was formed first, then Eve;  </a:t>
            </a:r>
            <a:r>
              <a:rPr lang="en-AU" sz="17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17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Adam was not deceived, but the woman was deceived and became a transgressor.</a:t>
            </a:r>
            <a:r>
              <a:rPr lang="en-AU" sz="1700" dirty="0"/>
              <a:t> </a:t>
            </a:r>
            <a:endParaRPr lang="en-A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8740" y="312608"/>
            <a:ext cx="320384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what one wears: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45C39D-F786-6A08-F4A6-4803C3008D76}"/>
              </a:ext>
            </a:extLst>
          </p:cNvPr>
          <p:cNvSpPr txBox="1"/>
          <p:nvPr/>
        </p:nvSpPr>
        <p:spPr>
          <a:xfrm>
            <a:off x="611560" y="1527553"/>
            <a:ext cx="815722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desire to be desired.  Some find their worth in how they look.  </a:t>
            </a:r>
          </a:p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 loves us as we simply are  (without the designer clothes &amp; the bling)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DAB69E-E2CF-C9EC-0FCB-98BCD71D5FA2}"/>
              </a:ext>
            </a:extLst>
          </p:cNvPr>
          <p:cNvSpPr txBox="1"/>
          <p:nvPr/>
        </p:nvSpPr>
        <p:spPr>
          <a:xfrm>
            <a:off x="18868" y="2035635"/>
            <a:ext cx="914816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form of ostentation (showiness) detracts from the purpose of worship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love others in the church by dressing respectably and with modesty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1C1DD9A-D1E9-5E4B-F9DF-A057A30ECC48}"/>
              </a:ext>
            </a:extLst>
          </p:cNvPr>
          <p:cNvCxnSpPr/>
          <p:nvPr/>
        </p:nvCxnSpPr>
        <p:spPr>
          <a:xfrm>
            <a:off x="94958" y="2641476"/>
            <a:ext cx="8968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60A679-64B7-F47D-95CC-16619B456D78}"/>
              </a:ext>
            </a:extLst>
          </p:cNvPr>
          <p:cNvSpPr txBox="1"/>
          <p:nvPr/>
        </p:nvSpPr>
        <p:spPr>
          <a:xfrm>
            <a:off x="351" y="2631566"/>
            <a:ext cx="902775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Learning, Teaching and Authority.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85F7F4-37C6-721E-3FE2-C57BC89E56F4}"/>
              </a:ext>
            </a:extLst>
          </p:cNvPr>
          <p:cNvSpPr txBox="1"/>
          <p:nvPr/>
        </p:nvSpPr>
        <p:spPr>
          <a:xfrm>
            <a:off x="-15420" y="2890534"/>
            <a:ext cx="9122293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‘submissive’ is an attitude of the heart. We submit out of reverence to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submit to quietly learning.  A woman is not to be teaching men.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saying women can never teach or that women have to always be silent.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87F45A-44CC-0C75-13C0-9604DB25138D}"/>
              </a:ext>
            </a:extLst>
          </p:cNvPr>
          <p:cNvSpPr txBox="1"/>
          <p:nvPr/>
        </p:nvSpPr>
        <p:spPr>
          <a:xfrm>
            <a:off x="879595" y="3614786"/>
            <a:ext cx="705678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Created Order  </a:t>
            </a:r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Male spiritual leadership and role of teaching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F7494B-ADE6-061D-C521-FED666514130}"/>
              </a:ext>
            </a:extLst>
          </p:cNvPr>
          <p:cNvSpPr txBox="1"/>
          <p:nvPr/>
        </p:nvSpPr>
        <p:spPr>
          <a:xfrm>
            <a:off x="6332564" y="455936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self-control;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good works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6D02D7-5F98-5FCA-3D39-57D8739DB76D}"/>
              </a:ext>
            </a:extLst>
          </p:cNvPr>
          <p:cNvSpPr txBox="1"/>
          <p:nvPr/>
        </p:nvSpPr>
        <p:spPr>
          <a:xfrm>
            <a:off x="-19830" y="3932742"/>
            <a:ext cx="9148162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 failed his wife in his responsibility to spiritually lead and teach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isn’t about Men forcing women into submission.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about men stepping up, Loving God and knowing God in such a way as it is natural to embrace sacrificial loving leadership </a:t>
            </a:r>
          </a:p>
        </p:txBody>
      </p:sp>
    </p:spTree>
    <p:extLst>
      <p:ext uri="{BB962C8B-B14F-4D97-AF65-F5344CB8AC3E}">
        <p14:creationId xmlns:p14="http://schemas.microsoft.com/office/powerpoint/2010/main" val="137222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Men be Holy Men   &amp;   Women be Holy Women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637021" y="447674"/>
            <a:ext cx="539108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respectable apparel;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modesty;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what is proper for women who profess godliness;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FE9F2-A759-944B-B18B-D799EFF36888}"/>
              </a:ext>
            </a:extLst>
          </p:cNvPr>
          <p:cNvSpPr txBox="1"/>
          <p:nvPr/>
        </p:nvSpPr>
        <p:spPr>
          <a:xfrm>
            <a:off x="94958" y="644287"/>
            <a:ext cx="3078090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should be more concerned about our spiritual adornment than our outer adornment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8740" y="312608"/>
            <a:ext cx="320384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what one wears: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45C39D-F786-6A08-F4A6-4803C3008D76}"/>
              </a:ext>
            </a:extLst>
          </p:cNvPr>
          <p:cNvSpPr txBox="1"/>
          <p:nvPr/>
        </p:nvSpPr>
        <p:spPr>
          <a:xfrm>
            <a:off x="611560" y="1527553"/>
            <a:ext cx="815722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desire to be desired.  Some find their worth in how they look.  </a:t>
            </a:r>
          </a:p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God loves us as we simply are  (without the designer clothes &amp; the bling)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DAB69E-E2CF-C9EC-0FCB-98BCD71D5FA2}"/>
              </a:ext>
            </a:extLst>
          </p:cNvPr>
          <p:cNvSpPr txBox="1"/>
          <p:nvPr/>
        </p:nvSpPr>
        <p:spPr>
          <a:xfrm>
            <a:off x="18868" y="2035635"/>
            <a:ext cx="914816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form of ostentation (showiness) detracts from the purpose of worship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love others in the church by dressing respectably and with modesty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1C1DD9A-D1E9-5E4B-F9DF-A057A30ECC48}"/>
              </a:ext>
            </a:extLst>
          </p:cNvPr>
          <p:cNvCxnSpPr/>
          <p:nvPr/>
        </p:nvCxnSpPr>
        <p:spPr>
          <a:xfrm>
            <a:off x="94958" y="2641476"/>
            <a:ext cx="8968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60A679-64B7-F47D-95CC-16619B456D78}"/>
              </a:ext>
            </a:extLst>
          </p:cNvPr>
          <p:cNvSpPr txBox="1"/>
          <p:nvPr/>
        </p:nvSpPr>
        <p:spPr>
          <a:xfrm>
            <a:off x="351" y="2631566"/>
            <a:ext cx="902775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Learning, Teaching and Authority.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85F7F4-37C6-721E-3FE2-C57BC89E56F4}"/>
              </a:ext>
            </a:extLst>
          </p:cNvPr>
          <p:cNvSpPr txBox="1"/>
          <p:nvPr/>
        </p:nvSpPr>
        <p:spPr>
          <a:xfrm>
            <a:off x="-15420" y="2890534"/>
            <a:ext cx="9122293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‘submissive’ is an attitude of the heart. We submit out of reverence to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submit to quietly learning.  A woman is not to be teaching men.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saying women can never teach or that women have to always be silent.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87F45A-44CC-0C75-13C0-9604DB25138D}"/>
              </a:ext>
            </a:extLst>
          </p:cNvPr>
          <p:cNvSpPr txBox="1"/>
          <p:nvPr/>
        </p:nvSpPr>
        <p:spPr>
          <a:xfrm>
            <a:off x="879595" y="3614786"/>
            <a:ext cx="705678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Created Order  </a:t>
            </a:r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Male spiritual leadership and role of teaching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F7494B-ADE6-061D-C521-FED666514130}"/>
              </a:ext>
            </a:extLst>
          </p:cNvPr>
          <p:cNvSpPr txBox="1"/>
          <p:nvPr/>
        </p:nvSpPr>
        <p:spPr>
          <a:xfrm>
            <a:off x="6332564" y="455936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self-control;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good works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6D02D7-5F98-5FCA-3D39-57D8739DB76D}"/>
              </a:ext>
            </a:extLst>
          </p:cNvPr>
          <p:cNvSpPr txBox="1"/>
          <p:nvPr/>
        </p:nvSpPr>
        <p:spPr>
          <a:xfrm>
            <a:off x="-19830" y="3932742"/>
            <a:ext cx="9148162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 failed his wife in his responsibility to spiritually lead and teach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isn’t about Men forcing women into submission.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about men stepping up, Loving God and knowing God in such a way as it is natural to embrace sacrificial loving leadership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man to lead, he has to be close to God and growing closer  </a:t>
            </a:r>
          </a:p>
        </p:txBody>
      </p:sp>
    </p:spTree>
    <p:extLst>
      <p:ext uri="{BB962C8B-B14F-4D97-AF65-F5344CB8AC3E}">
        <p14:creationId xmlns:p14="http://schemas.microsoft.com/office/powerpoint/2010/main" val="153550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Men be Holy Men   &amp;   Women be Holy Women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637021" y="447674"/>
            <a:ext cx="539108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respectable apparel;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modesty;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what is proper for women who profess godliness;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9FE9F2-A759-944B-B18B-D799EFF36888}"/>
              </a:ext>
            </a:extLst>
          </p:cNvPr>
          <p:cNvSpPr txBox="1"/>
          <p:nvPr/>
        </p:nvSpPr>
        <p:spPr>
          <a:xfrm>
            <a:off x="94957" y="644287"/>
            <a:ext cx="3542063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adornment is more important than our outer adornment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8740" y="312608"/>
            <a:ext cx="320384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what one wears: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45C39D-F786-6A08-F4A6-4803C3008D76}"/>
              </a:ext>
            </a:extLst>
          </p:cNvPr>
          <p:cNvSpPr txBox="1"/>
          <p:nvPr/>
        </p:nvSpPr>
        <p:spPr>
          <a:xfrm>
            <a:off x="514338" y="1276936"/>
            <a:ext cx="815722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loves us as we simply are  (without the designer clothes &amp; the bling)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DAB69E-E2CF-C9EC-0FCB-98BCD71D5FA2}"/>
              </a:ext>
            </a:extLst>
          </p:cNvPr>
          <p:cNvSpPr txBox="1"/>
          <p:nvPr/>
        </p:nvSpPr>
        <p:spPr>
          <a:xfrm>
            <a:off x="1570" y="1519952"/>
            <a:ext cx="914816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form of ostentation (showiness) detracts from the purpose of worship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love others in the church by dressing respectably and with modesty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1C1DD9A-D1E9-5E4B-F9DF-A057A30ECC48}"/>
              </a:ext>
            </a:extLst>
          </p:cNvPr>
          <p:cNvCxnSpPr/>
          <p:nvPr/>
        </p:nvCxnSpPr>
        <p:spPr>
          <a:xfrm>
            <a:off x="77660" y="2125793"/>
            <a:ext cx="8968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60A679-64B7-F47D-95CC-16619B456D78}"/>
              </a:ext>
            </a:extLst>
          </p:cNvPr>
          <p:cNvSpPr txBox="1"/>
          <p:nvPr/>
        </p:nvSpPr>
        <p:spPr>
          <a:xfrm>
            <a:off x="-16947" y="2115883"/>
            <a:ext cx="902775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in Learning, Teaching and Authority.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85F7F4-37C6-721E-3FE2-C57BC89E56F4}"/>
              </a:ext>
            </a:extLst>
          </p:cNvPr>
          <p:cNvSpPr txBox="1"/>
          <p:nvPr/>
        </p:nvSpPr>
        <p:spPr>
          <a:xfrm>
            <a:off x="-32718" y="2374851"/>
            <a:ext cx="9122293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‘submissive’ is an attitude of the heart. We submit out of reverence to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submit to quietly learning.  A woman is not to be teaching men.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saying women can never teach or that women have to always be silent.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87F45A-44CC-0C75-13C0-9604DB25138D}"/>
              </a:ext>
            </a:extLst>
          </p:cNvPr>
          <p:cNvSpPr txBox="1"/>
          <p:nvPr/>
        </p:nvSpPr>
        <p:spPr>
          <a:xfrm>
            <a:off x="862297" y="3099103"/>
            <a:ext cx="705678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Created Order  </a:t>
            </a:r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Male spiritual leadership and role of teaching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F7494B-ADE6-061D-C521-FED666514130}"/>
              </a:ext>
            </a:extLst>
          </p:cNvPr>
          <p:cNvSpPr txBox="1"/>
          <p:nvPr/>
        </p:nvSpPr>
        <p:spPr>
          <a:xfrm>
            <a:off x="6332564" y="455936"/>
            <a:ext cx="223224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self-control;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good works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6D02D7-5F98-5FCA-3D39-57D8739DB76D}"/>
              </a:ext>
            </a:extLst>
          </p:cNvPr>
          <p:cNvSpPr txBox="1"/>
          <p:nvPr/>
        </p:nvSpPr>
        <p:spPr>
          <a:xfrm>
            <a:off x="-37128" y="3417059"/>
            <a:ext cx="9148162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 failed his wife in his responsibility to spiritually lead and teach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isn’t about Men forcing women into submission.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about men stepping up, Loving God and knowing God in such a way as it is natural to embrace sacrificial loving leadership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man to lead, he has to be close to God and growing closer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032BCDC-4F18-6679-2EF8-C22629754F62}"/>
              </a:ext>
            </a:extLst>
          </p:cNvPr>
          <p:cNvSpPr/>
          <p:nvPr/>
        </p:nvSpPr>
        <p:spPr>
          <a:xfrm>
            <a:off x="-8588" y="5079226"/>
            <a:ext cx="6264696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 she will be saved through childbearing — if they continue in faith and love and holiness, with self-control.</a:t>
            </a:r>
            <a:r>
              <a:rPr lang="en-AU" sz="1600" dirty="0"/>
              <a:t> </a:t>
            </a:r>
            <a:endParaRPr lang="en-AU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BD9308-47B7-E8A1-08E2-E33CBF455AC8}"/>
              </a:ext>
            </a:extLst>
          </p:cNvPr>
          <p:cNvSpPr txBox="1"/>
          <p:nvPr/>
        </p:nvSpPr>
        <p:spPr>
          <a:xfrm>
            <a:off x="-16947" y="4755601"/>
            <a:ext cx="91541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woman, in all the beautiful, creative uniqueness of what God has designed you to be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FCD62-CA02-A9EA-867D-18517948A1C6}"/>
              </a:ext>
            </a:extLst>
          </p:cNvPr>
          <p:cNvSpPr txBox="1"/>
          <p:nvPr/>
        </p:nvSpPr>
        <p:spPr>
          <a:xfrm>
            <a:off x="6264467" y="5068669"/>
            <a:ext cx="288014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– being distinctly what a woman is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67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145412</TotalTime>
  <Words>1411</Words>
  <Application>Microsoft Macintosh PowerPoint</Application>
  <PresentationFormat>On-screen Show (16:10)</PresentationFormat>
  <Paragraphs>125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2379</cp:revision>
  <cp:lastPrinted>2022-05-06T03:51:01Z</cp:lastPrinted>
  <dcterms:created xsi:type="dcterms:W3CDTF">2016-11-04T06:28:01Z</dcterms:created>
  <dcterms:modified xsi:type="dcterms:W3CDTF">2022-05-06T03:55:51Z</dcterms:modified>
</cp:coreProperties>
</file>